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3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06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19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02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4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09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57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80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62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02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73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16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4BCFE8-23C0-4DCD-A862-C40CB291DEAB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F1C571-15F6-469C-B003-8D35E3959C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20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E89F715-33C3-BD7A-1AC2-FB5A8D38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501" y="1042119"/>
            <a:ext cx="1459664" cy="8360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7F0FC8-DB16-DB54-A382-734E24766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605" y="8359866"/>
            <a:ext cx="1310516" cy="11266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469FAEA-4DCC-2838-A1DF-0D2597C2C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304" y="5143057"/>
            <a:ext cx="1146138" cy="143775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FFB69FB-4B10-8008-F919-8016EE284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114" y="3420755"/>
            <a:ext cx="1310515" cy="12896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0618FA-140B-92E7-4B0E-2376643EE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264" y="2152873"/>
            <a:ext cx="1146139" cy="106405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8FC89E9-E464-3DC6-7FC4-5699AE8A3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456" y="6955790"/>
            <a:ext cx="1550237" cy="112665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366ECF9-B448-36A6-DFF8-3BFCFA108CEE}"/>
              </a:ext>
            </a:extLst>
          </p:cNvPr>
          <p:cNvSpPr txBox="1"/>
          <p:nvPr/>
        </p:nvSpPr>
        <p:spPr>
          <a:xfrm>
            <a:off x="641435" y="1361223"/>
            <a:ext cx="4438106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1. Situationsbeschreibung/Frage</a:t>
            </a:r>
          </a:p>
          <a:p>
            <a:pPr marL="342900" indent="-342900">
              <a:buAutoNum type="arabicPeriod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2. Verständnisfragen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3. Hypothesen-Bildung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4. Resonanz zu den Hypothesen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5. Entwicklung von Lösungen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6. Rückmeldung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72A3646-8BAA-C367-A22E-E9D45EFD037B}"/>
              </a:ext>
            </a:extLst>
          </p:cNvPr>
          <p:cNvSpPr txBox="1"/>
          <p:nvPr/>
        </p:nvSpPr>
        <p:spPr>
          <a:xfrm>
            <a:off x="710093" y="495671"/>
            <a:ext cx="567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Kollegiale Beratung – ein Spickzettel</a:t>
            </a:r>
          </a:p>
        </p:txBody>
      </p:sp>
    </p:spTree>
    <p:extLst>
      <p:ext uri="{BB962C8B-B14F-4D97-AF65-F5344CB8AC3E}">
        <p14:creationId xmlns:p14="http://schemas.microsoft.com/office/powerpoint/2010/main" val="2109492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</Words>
  <Application>Microsoft Office PowerPoint</Application>
  <PresentationFormat>A4-Papier (210 x 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Lipp</dc:creator>
  <cp:lastModifiedBy>Ulrich Lipp</cp:lastModifiedBy>
  <cp:revision>4</cp:revision>
  <cp:lastPrinted>2024-04-18T10:08:07Z</cp:lastPrinted>
  <dcterms:created xsi:type="dcterms:W3CDTF">2024-04-18T09:02:52Z</dcterms:created>
  <dcterms:modified xsi:type="dcterms:W3CDTF">2024-04-21T15:07:50Z</dcterms:modified>
</cp:coreProperties>
</file>